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CC20"/>
    <a:srgbClr val="BC0D10"/>
    <a:srgbClr val="9E03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3" autoAdjust="0"/>
    <p:restoredTop sz="94660"/>
  </p:normalViewPr>
  <p:slideViewPr>
    <p:cSldViewPr snapToGrid="0">
      <p:cViewPr>
        <p:scale>
          <a:sx n="100" d="100"/>
          <a:sy n="100" d="100"/>
        </p:scale>
        <p:origin x="5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FCAE-BA1A-420A-899B-EDE80BD41372}" type="datetimeFigureOut">
              <a:rPr kumimoji="1" lang="ja-JP" altLang="en-US" smtClean="0"/>
              <a:t>2022/5/14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615F-4132-4630-97A3-3CE68E04A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050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FCAE-BA1A-420A-899B-EDE80BD41372}" type="datetimeFigureOut">
              <a:rPr kumimoji="1" lang="ja-JP" altLang="en-US" smtClean="0"/>
              <a:t>2022/5/14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615F-4132-4630-97A3-3CE68E04A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4917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FCAE-BA1A-420A-899B-EDE80BD41372}" type="datetimeFigureOut">
              <a:rPr kumimoji="1" lang="ja-JP" altLang="en-US" smtClean="0"/>
              <a:t>2022/5/14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615F-4132-4630-97A3-3CE68E04A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915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FCAE-BA1A-420A-899B-EDE80BD41372}" type="datetimeFigureOut">
              <a:rPr kumimoji="1" lang="ja-JP" altLang="en-US" smtClean="0"/>
              <a:t>2022/5/14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615F-4132-4630-97A3-3CE68E04A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716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FCAE-BA1A-420A-899B-EDE80BD41372}" type="datetimeFigureOut">
              <a:rPr kumimoji="1" lang="ja-JP" altLang="en-US" smtClean="0"/>
              <a:t>2022/5/14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615F-4132-4630-97A3-3CE68E04A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770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FCAE-BA1A-420A-899B-EDE80BD41372}" type="datetimeFigureOut">
              <a:rPr kumimoji="1" lang="ja-JP" altLang="en-US" smtClean="0"/>
              <a:t>2022/5/14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615F-4132-4630-97A3-3CE68E04A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9682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FCAE-BA1A-420A-899B-EDE80BD41372}" type="datetimeFigureOut">
              <a:rPr kumimoji="1" lang="ja-JP" altLang="en-US" smtClean="0"/>
              <a:t>2022/5/14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615F-4132-4630-97A3-3CE68E04A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703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FCAE-BA1A-420A-899B-EDE80BD41372}" type="datetimeFigureOut">
              <a:rPr kumimoji="1" lang="ja-JP" altLang="en-US" smtClean="0"/>
              <a:t>2022/5/14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615F-4132-4630-97A3-3CE68E04A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109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FCAE-BA1A-420A-899B-EDE80BD41372}" type="datetimeFigureOut">
              <a:rPr kumimoji="1" lang="ja-JP" altLang="en-US" smtClean="0"/>
              <a:t>2022/5/14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615F-4132-4630-97A3-3CE68E04A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615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FCAE-BA1A-420A-899B-EDE80BD41372}" type="datetimeFigureOut">
              <a:rPr kumimoji="1" lang="ja-JP" altLang="en-US" smtClean="0"/>
              <a:t>2022/5/14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615F-4132-4630-97A3-3CE68E04A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3259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FCAE-BA1A-420A-899B-EDE80BD41372}" type="datetimeFigureOut">
              <a:rPr kumimoji="1" lang="ja-JP" altLang="en-US" smtClean="0"/>
              <a:t>2022/5/14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615F-4132-4630-97A3-3CE68E04A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297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0FCAE-BA1A-420A-899B-EDE80BD41372}" type="datetimeFigureOut">
              <a:rPr kumimoji="1" lang="ja-JP" altLang="en-US" smtClean="0"/>
              <a:t>2022/5/14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4615F-4132-4630-97A3-3CE68E04A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131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3BFE720C-F6CA-4661-85E7-43073FB014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" b="9"/>
          <a:stretch/>
        </p:blipFill>
        <p:spPr>
          <a:xfrm>
            <a:off x="0" y="3852003"/>
            <a:ext cx="6858000" cy="3864734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ED65273-C8BD-47DD-A2D2-6A25BD7A14B2}"/>
              </a:ext>
            </a:extLst>
          </p:cNvPr>
          <p:cNvSpPr txBox="1"/>
          <p:nvPr/>
        </p:nvSpPr>
        <p:spPr>
          <a:xfrm>
            <a:off x="0" y="7961448"/>
            <a:ext cx="6858000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1300" b="1" dirty="0"/>
              <a:t>5</a:t>
            </a:r>
            <a:r>
              <a:rPr lang="ja-JP" altLang="en-US" sz="1300" b="1" dirty="0"/>
              <a:t>月のキャンペーン商品はＴＯＴＯの洗面化粧台</a:t>
            </a:r>
            <a:endParaRPr lang="en-US" altLang="ja-JP" sz="1300" b="1" dirty="0"/>
          </a:p>
          <a:p>
            <a:pPr algn="ctr"/>
            <a:r>
              <a:rPr lang="en-US" altLang="ja-JP" sz="1300" b="1" dirty="0"/>
              <a:t>V</a:t>
            </a:r>
            <a:r>
              <a:rPr lang="ja-JP" altLang="en-US" sz="1300" b="1" dirty="0"/>
              <a:t>シリーズを大特価でご提供いたします！</a:t>
            </a:r>
          </a:p>
          <a:p>
            <a:pPr algn="ctr"/>
            <a:endParaRPr lang="ja-JP" altLang="en-US" sz="1300" b="1" dirty="0"/>
          </a:p>
          <a:p>
            <a:pPr algn="ctr"/>
            <a:r>
              <a:rPr lang="ja-JP" altLang="en-US" sz="1300" b="1" dirty="0"/>
              <a:t>髪の毛などが流れやすいすべり台ボウルや奥に広い収納など</a:t>
            </a:r>
            <a:endParaRPr lang="en-US" altLang="ja-JP" sz="1300" b="1" dirty="0"/>
          </a:p>
          <a:p>
            <a:pPr algn="ctr"/>
            <a:r>
              <a:rPr lang="ja-JP" altLang="en-US" sz="1300" b="1" dirty="0"/>
              <a:t>使い勝手の良い人気の洗面化粧台です☆</a:t>
            </a:r>
          </a:p>
          <a:p>
            <a:pPr algn="ctr"/>
            <a:endParaRPr lang="ja-JP" altLang="en-US" sz="1300" b="1" dirty="0"/>
          </a:p>
          <a:p>
            <a:pPr algn="ctr"/>
            <a:r>
              <a:rPr lang="ja-JP" altLang="en-US" sz="1300" b="1" dirty="0"/>
              <a:t>まずはご相談のみでも結構です。</a:t>
            </a:r>
            <a:endParaRPr lang="en-US" altLang="ja-JP" sz="1300" b="1" dirty="0"/>
          </a:p>
          <a:p>
            <a:pPr algn="ctr"/>
            <a:r>
              <a:rPr lang="ja-JP" altLang="en-US" sz="1300" b="1" dirty="0"/>
              <a:t>お気軽にしんわホームへお問い合わせください！</a:t>
            </a:r>
          </a:p>
        </p:txBody>
      </p:sp>
      <p:pic>
        <p:nvPicPr>
          <p:cNvPr id="23" name="図 22">
            <a:extLst>
              <a:ext uri="{FF2B5EF4-FFF2-40B4-BE49-F238E27FC236}">
                <a16:creationId xmlns:a16="http://schemas.microsoft.com/office/drawing/2014/main" id="{C1AF9B10-6E7F-43EB-A944-AE0B895542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598" y="7760837"/>
            <a:ext cx="3012803" cy="200611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C49AEE22-F5F5-4097-A18D-0F10FCE0FA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597" y="9671732"/>
            <a:ext cx="3012803" cy="149546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2DDC08A0-8DB8-49C5-B06D-FA935E14C0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01"/>
            <a:ext cx="6866380" cy="3865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433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60</Words>
  <Application>Microsoft Office PowerPoint</Application>
  <PresentationFormat>A4 210 x 297 mm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kaori</dc:creator>
  <cp:lastModifiedBy>かおり</cp:lastModifiedBy>
  <cp:revision>8</cp:revision>
  <dcterms:created xsi:type="dcterms:W3CDTF">2022-01-05T01:01:31Z</dcterms:created>
  <dcterms:modified xsi:type="dcterms:W3CDTF">2022-05-14T04:55:02Z</dcterms:modified>
</cp:coreProperties>
</file>